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HK Grotesk Bold" charset="1" panose="00000800000000000000"/>
      <p:regular r:id="rId10"/>
    </p:embeddedFont>
    <p:embeddedFont>
      <p:font typeface="HK Grotesk Bold Italics" charset="1" panose="00000800000000000000"/>
      <p:regular r:id="rId11"/>
    </p:embeddedFont>
    <p:embeddedFont>
      <p:font typeface="HK Grotesk Medium" charset="1" panose="00000600000000000000"/>
      <p:regular r:id="rId12"/>
    </p:embeddedFont>
    <p:embeddedFont>
      <p:font typeface="HK Grotesk Medium Bold" charset="1" panose="00000700000000000000"/>
      <p:regular r:id="rId13"/>
    </p:embeddedFont>
    <p:embeddedFont>
      <p:font typeface="HK Grotesk Medium Italics" charset="1" panose="00000600000000000000"/>
      <p:regular r:id="rId14"/>
    </p:embeddedFont>
    <p:embeddedFont>
      <p:font typeface="HK Grotesk Medium Bold Italics" charset="1" panose="000007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slides/slide1.xml" Type="http://schemas.openxmlformats.org/officeDocument/2006/relationships/slide"/><Relationship Id="rId17" Target="slides/slide2.xml" Type="http://schemas.openxmlformats.org/officeDocument/2006/relationships/slide"/><Relationship Id="rId18" Target="slides/slide3.xml" Type="http://schemas.openxmlformats.org/officeDocument/2006/relationships/slide"/><Relationship Id="rId19" Target="slides/slide4.xml" Type="http://schemas.openxmlformats.org/officeDocument/2006/relationships/slide"/><Relationship Id="rId2" Target="presProps.xml" Type="http://schemas.openxmlformats.org/officeDocument/2006/relationships/presProps"/><Relationship Id="rId20" Target="slides/slide5.xml" Type="http://schemas.openxmlformats.org/officeDocument/2006/relationships/slide"/><Relationship Id="rId21" Target="slides/slide6.xml" Type="http://schemas.openxmlformats.org/officeDocument/2006/relationships/slide"/><Relationship Id="rId22" Target="slides/slide7.xml" Type="http://schemas.openxmlformats.org/officeDocument/2006/relationships/slide"/><Relationship Id="rId23" Target="slides/slide8.xml" Type="http://schemas.openxmlformats.org/officeDocument/2006/relationships/slide"/><Relationship Id="rId24" Target="slides/slide9.xml" Type="http://schemas.openxmlformats.org/officeDocument/2006/relationships/slide"/><Relationship Id="rId25" Target="slides/slide10.xml" Type="http://schemas.openxmlformats.org/officeDocument/2006/relationships/slide"/><Relationship Id="rId26" Target="slides/slide11.xml" Type="http://schemas.openxmlformats.org/officeDocument/2006/relationships/slide"/><Relationship Id="rId27" Target="slides/slide12.xml" Type="http://schemas.openxmlformats.org/officeDocument/2006/relationships/slide"/><Relationship Id="rId28" Target="slides/slide13.xml" Type="http://schemas.openxmlformats.org/officeDocument/2006/relationships/slide"/><Relationship Id="rId29" Target="slides/slide14.xml" Type="http://schemas.openxmlformats.org/officeDocument/2006/relationships/slide"/><Relationship Id="rId3" Target="viewProps.xml" Type="http://schemas.openxmlformats.org/officeDocument/2006/relationships/viewProps"/><Relationship Id="rId30" Target="slides/slide15.xml" Type="http://schemas.openxmlformats.org/officeDocument/2006/relationships/slide"/><Relationship Id="rId31" Target="slides/slide16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27.pn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3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6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7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png" Type="http://schemas.openxmlformats.org/officeDocument/2006/relationships/image"/><Relationship Id="rId12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17.png" Type="http://schemas.openxmlformats.org/officeDocument/2006/relationships/image"/><Relationship Id="rId4" Target="../media/image6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26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2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60603" y="2448719"/>
            <a:ext cx="5396299" cy="538956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01353" y="3086100"/>
            <a:ext cx="4114800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7058787" y="3457575"/>
            <a:ext cx="10200513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200"/>
              </a:lnSpc>
            </a:pPr>
            <a:r>
              <a:rPr lang="en-US" sz="11000">
                <a:solidFill>
                  <a:srgbClr val="026BB3"/>
                </a:solidFill>
                <a:latin typeface="HK Grotesk Bold"/>
              </a:rPr>
              <a:t>Эх сурвалжийг</a:t>
            </a:r>
          </a:p>
          <a:p>
            <a:pPr>
              <a:lnSpc>
                <a:spcPts val="13200"/>
              </a:lnSpc>
            </a:pPr>
            <a:r>
              <a:rPr lang="en-US" sz="11000">
                <a:solidFill>
                  <a:srgbClr val="026BB3"/>
                </a:solidFill>
                <a:latin typeface="HK Grotesk Bold"/>
              </a:rPr>
              <a:t>шалгах арга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2930" r="85329" b="93261"/>
          <a:stretch>
            <a:fillRect/>
          </a:stretch>
        </p:blipFill>
        <p:spPr>
          <a:xfrm flipH="false" flipV="false" rot="0">
            <a:off x="2054057" y="3488554"/>
            <a:ext cx="11302260" cy="94376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634714" y="3305860"/>
            <a:ext cx="2727402" cy="130915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054057" y="6230469"/>
            <a:ext cx="12376659" cy="166115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832464">
            <a:off x="12584925" y="6654984"/>
            <a:ext cx="1035625" cy="175529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988695" y="1209561"/>
            <a:ext cx="631061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026BB3"/>
                </a:solidFill>
                <a:latin typeface="HK Grotesk Medium Bold"/>
              </a:rPr>
              <a:t>ДОМАЙНЫГ ШАЛГАХ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54057" y="2800171"/>
            <a:ext cx="7723287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699">
                <a:solidFill>
                  <a:srgbClr val="CD3F2A"/>
                </a:solidFill>
                <a:latin typeface="HK Grotesk Medium Bold"/>
              </a:rPr>
              <a:t>Тухайн домайны бүртгэлийн мэдээллийг шалгах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54057" y="5513187"/>
            <a:ext cx="3925342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8"/>
              </a:lnSpc>
              <a:spcBef>
                <a:spcPct val="0"/>
              </a:spcBef>
            </a:pPr>
            <a:r>
              <a:rPr lang="en-US" sz="2640">
                <a:solidFill>
                  <a:srgbClr val="CD3F2A"/>
                </a:solidFill>
                <a:latin typeface="HK Grotesk Medium Bold"/>
              </a:rPr>
              <a:t>DNSLYTICS.com руу орно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3755163" y="2498485"/>
            <a:ext cx="10777674" cy="650553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988695" y="1209561"/>
            <a:ext cx="631061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026BB3">
                    <a:alpha val="49804"/>
                  </a:srgbClr>
                </a:solidFill>
                <a:latin typeface="HK Grotesk Medium Bold"/>
              </a:rPr>
              <a:t>ДОМАЙНЫГ ШАЛГАХ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60377" y="2088910"/>
            <a:ext cx="7723287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699">
                <a:solidFill>
                  <a:srgbClr val="CD3F2A">
                    <a:alpha val="49804"/>
                  </a:srgbClr>
                </a:solidFill>
                <a:latin typeface="HK Grotesk Medium Bold"/>
              </a:rPr>
              <a:t>Тухайн домайны бүртгэлийн мэдээллийг шалгах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39710" y="4294469"/>
            <a:ext cx="4628098" cy="41148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086624" y="1209561"/>
            <a:ext cx="6114752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026BB3"/>
                </a:solidFill>
                <a:latin typeface="HK Grotesk Medium Bold"/>
              </a:rPr>
              <a:t>БҮРЭН ХАЙЛТ ХИЙХ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39710" y="2413760"/>
            <a:ext cx="13808580" cy="1324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36741" indent="-318371" lvl="1">
              <a:lnSpc>
                <a:spcPts val="3539"/>
              </a:lnSpc>
              <a:buFont typeface="Arial"/>
              <a:buChar char="•"/>
            </a:pPr>
            <a:r>
              <a:rPr lang="en-US" sz="2949">
                <a:solidFill>
                  <a:srgbClr val="000000"/>
                </a:solidFill>
                <a:latin typeface="HK Grotesk Medium"/>
              </a:rPr>
              <a:t>Тухайн домайн өөрийн хайлтын системгүй бол</a:t>
            </a:r>
          </a:p>
          <a:p>
            <a:pPr algn="just" marL="636741" indent="-318371" lvl="1">
              <a:lnSpc>
                <a:spcPts val="3539"/>
              </a:lnSpc>
              <a:buFont typeface="Arial"/>
              <a:buChar char="•"/>
            </a:pPr>
            <a:r>
              <a:rPr lang="en-US" sz="2949">
                <a:solidFill>
                  <a:srgbClr val="000000"/>
                </a:solidFill>
                <a:latin typeface="HK Grotesk Medium"/>
              </a:rPr>
              <a:t>Хэтэрхий олон дэд мэнютэй бол</a:t>
            </a:r>
          </a:p>
          <a:p>
            <a:pPr algn="just" marL="636741" indent="-318371" lvl="1">
              <a:lnSpc>
                <a:spcPts val="3539"/>
              </a:lnSpc>
              <a:buFont typeface="Arial"/>
              <a:buChar char="•"/>
            </a:pPr>
            <a:r>
              <a:rPr lang="en-US" sz="2949">
                <a:solidFill>
                  <a:srgbClr val="000000"/>
                </a:solidFill>
                <a:latin typeface="HK Grotesk Medium"/>
              </a:rPr>
              <a:t>Өөрийн хайлтын системээр огт илрэхгүй бол энэхүү аргыг ашиглаж болно.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681299" y="5561375"/>
            <a:ext cx="9040153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HK Grotesk Medium"/>
              </a:rPr>
              <a:t>Google эсвэл Baidu, Yandex аль нэг хайлтын систем дээр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CD3F2A"/>
                </a:solidFill>
                <a:latin typeface="HK Grotesk Medium Bold"/>
              </a:rPr>
              <a:t>"Түлхүүр үг" site:домайн нэр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4292" t="2646" r="62056" b="40408"/>
          <a:stretch>
            <a:fillRect/>
          </a:stretch>
        </p:blipFill>
        <p:spPr>
          <a:xfrm flipH="false" flipV="false" rot="0">
            <a:off x="1028700" y="2321842"/>
            <a:ext cx="9812469" cy="534119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086624" y="1209561"/>
            <a:ext cx="6114752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026BB3">
                    <a:alpha val="49804"/>
                  </a:srgbClr>
                </a:solidFill>
                <a:latin typeface="HK Grotesk Medium Bold"/>
              </a:rPr>
              <a:t>БҮРЭН ХАЙЛТ ХИЙХ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841169" y="3711324"/>
            <a:ext cx="6223161" cy="2562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39"/>
              </a:lnSpc>
            </a:pPr>
            <a:r>
              <a:rPr lang="en-US" sz="3699">
                <a:solidFill>
                  <a:srgbClr val="CD3F2A"/>
                </a:solidFill>
                <a:latin typeface="HK Grotesk Medium Bold"/>
              </a:rPr>
              <a:t>ЖИШЭЭ 3.</a:t>
            </a:r>
          </a:p>
          <a:p>
            <a:pPr algn="ctr">
              <a:lnSpc>
                <a:spcPts val="2999"/>
              </a:lnSpc>
            </a:pPr>
          </a:p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HK Grotesk Medium"/>
              </a:rPr>
              <a:t>Уг вэбсайтаас А.Хауланбек "Говийн унаган төрх" гэх зургийг олъё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882103"/>
            <a:ext cx="9812469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>
                <a:solidFill>
                  <a:srgbClr val="026BB3"/>
                </a:solidFill>
                <a:latin typeface="HK Grotesk Medium Bold"/>
              </a:rPr>
              <a:t>EIC.mn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4175610" y="2198866"/>
            <a:ext cx="9936780" cy="675971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086624" y="1209561"/>
            <a:ext cx="6114752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026BB3">
                    <a:alpha val="49804"/>
                  </a:srgbClr>
                </a:solidFill>
                <a:latin typeface="HK Grotesk Medium Bold"/>
              </a:rPr>
              <a:t>БҮРЭН ХАЙЛТ ХИЙХ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13107" y="2220789"/>
            <a:ext cx="8145157" cy="627084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1145"/>
          <a:stretch>
            <a:fillRect/>
          </a:stretch>
        </p:blipFill>
        <p:spPr>
          <a:xfrm flipH="false" flipV="false" rot="0">
            <a:off x="9491684" y="2220789"/>
            <a:ext cx="7454646" cy="623719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622242" y="4977141"/>
            <a:ext cx="1472119" cy="75814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186534" y="5441914"/>
            <a:ext cx="3072766" cy="304972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086624" y="1209561"/>
            <a:ext cx="6114752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026BB3">
                    <a:alpha val="49804"/>
                  </a:srgbClr>
                </a:solidFill>
                <a:latin typeface="HK Grotesk Medium Bold"/>
              </a:rPr>
              <a:t>БҮРЭН ХАЙЛТ ХИЙХ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946428" y="1209561"/>
            <a:ext cx="6395145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026BB3"/>
                </a:solidFill>
                <a:latin typeface="HK Grotesk Medium Bold"/>
              </a:rPr>
              <a:t>ДАСГАЛ АЖЛЫН ЦАГ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073747" y="4399472"/>
            <a:ext cx="12140505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31"/>
              </a:lnSpc>
              <a:spcBef>
                <a:spcPct val="0"/>
              </a:spcBef>
            </a:pPr>
            <a:r>
              <a:rPr lang="en-US" sz="4943">
                <a:solidFill>
                  <a:srgbClr val="026BB3"/>
                </a:solidFill>
                <a:latin typeface="HK Grotesk Medium"/>
              </a:rPr>
              <a:t>1. Тараах материал дээр буй хоёр зургийн талаар мэдээлэл цуглуулаарай.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2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019175"/>
            <a:ext cx="13204634" cy="1267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6"/>
              </a:lnSpc>
              <a:spcBef>
                <a:spcPct val="0"/>
              </a:spcBef>
            </a:pPr>
            <a:r>
              <a:rPr lang="en-US" sz="8255">
                <a:solidFill>
                  <a:srgbClr val="026BB3"/>
                </a:solidFill>
                <a:latin typeface="HK Grotesk Bold"/>
              </a:rPr>
              <a:t>Эх сурвалжийг үнэлэхдээ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890218" y="2845279"/>
            <a:ext cx="10793462" cy="475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316"/>
              </a:lnSpc>
            </a:pPr>
            <a:r>
              <a:rPr lang="en-US" sz="4048" spc="-137">
                <a:solidFill>
                  <a:srgbClr val="CD3F2A"/>
                </a:solidFill>
                <a:latin typeface="HK Grotesk Bold"/>
              </a:rPr>
              <a:t>Proximity </a:t>
            </a:r>
            <a:r>
              <a:rPr lang="en-US" sz="4048" spc="-137">
                <a:solidFill>
                  <a:srgbClr val="000000"/>
                </a:solidFill>
                <a:latin typeface="HK Grotesk Bold"/>
              </a:rPr>
              <a:t>буюу </a:t>
            </a:r>
            <a:r>
              <a:rPr lang="en-US" sz="4048" spc="-137">
                <a:solidFill>
                  <a:srgbClr val="026BB3"/>
                </a:solidFill>
                <a:latin typeface="HK Grotesk Bold"/>
              </a:rPr>
              <a:t>ойр байдал</a:t>
            </a:r>
          </a:p>
          <a:p>
            <a:pPr algn="just">
              <a:lnSpc>
                <a:spcPts val="6316"/>
              </a:lnSpc>
            </a:pPr>
            <a:r>
              <a:rPr lang="en-US" sz="4048" spc="-137">
                <a:solidFill>
                  <a:srgbClr val="CD3F2A"/>
                </a:solidFill>
                <a:latin typeface="HK Grotesk Bold"/>
              </a:rPr>
              <a:t>Expertise</a:t>
            </a:r>
            <a:r>
              <a:rPr lang="en-US" sz="4048" spc="-137">
                <a:solidFill>
                  <a:srgbClr val="000000"/>
                </a:solidFill>
                <a:latin typeface="HK Grotesk Bold"/>
              </a:rPr>
              <a:t> буюу </a:t>
            </a:r>
            <a:r>
              <a:rPr lang="en-US" sz="4048" spc="-137">
                <a:solidFill>
                  <a:srgbClr val="026BB3"/>
                </a:solidFill>
                <a:latin typeface="HK Grotesk Bold"/>
              </a:rPr>
              <a:t>мэдлэг туршлага</a:t>
            </a:r>
          </a:p>
          <a:p>
            <a:pPr algn="just">
              <a:lnSpc>
                <a:spcPts val="6316"/>
              </a:lnSpc>
            </a:pPr>
            <a:r>
              <a:rPr lang="en-US" sz="4048" spc="-137">
                <a:solidFill>
                  <a:srgbClr val="CD3F2A"/>
                </a:solidFill>
                <a:latin typeface="HK Grotesk Bold"/>
              </a:rPr>
              <a:t>Rigor</a:t>
            </a:r>
            <a:r>
              <a:rPr lang="en-US" sz="4048" spc="-137">
                <a:solidFill>
                  <a:srgbClr val="000000"/>
                </a:solidFill>
                <a:latin typeface="HK Grotesk Bold"/>
              </a:rPr>
              <a:t> буюу </a:t>
            </a:r>
            <a:r>
              <a:rPr lang="en-US" sz="4048" spc="-137">
                <a:solidFill>
                  <a:srgbClr val="026BB3"/>
                </a:solidFill>
                <a:latin typeface="HK Grotesk Bold"/>
              </a:rPr>
              <a:t>баталгаат байдал</a:t>
            </a:r>
          </a:p>
          <a:p>
            <a:pPr algn="just">
              <a:lnSpc>
                <a:spcPts val="6316"/>
              </a:lnSpc>
            </a:pPr>
            <a:r>
              <a:rPr lang="en-US" sz="4048" spc="-137">
                <a:solidFill>
                  <a:srgbClr val="CD3F2A"/>
                </a:solidFill>
                <a:latin typeface="HK Grotesk Bold"/>
              </a:rPr>
              <a:t>Transparency</a:t>
            </a:r>
            <a:r>
              <a:rPr lang="en-US" sz="4048" spc="-137">
                <a:solidFill>
                  <a:srgbClr val="000000"/>
                </a:solidFill>
                <a:latin typeface="HK Grotesk Bold"/>
              </a:rPr>
              <a:t> буюу </a:t>
            </a:r>
            <a:r>
              <a:rPr lang="en-US" sz="4048" spc="-137">
                <a:solidFill>
                  <a:srgbClr val="026BB3"/>
                </a:solidFill>
                <a:latin typeface="HK Grotesk Bold"/>
              </a:rPr>
              <a:t>ил тод байдал</a:t>
            </a:r>
          </a:p>
          <a:p>
            <a:pPr algn="just">
              <a:lnSpc>
                <a:spcPts val="6316"/>
              </a:lnSpc>
            </a:pPr>
            <a:r>
              <a:rPr lang="en-US" sz="4048" spc="-137">
                <a:solidFill>
                  <a:srgbClr val="CD3F2A"/>
                </a:solidFill>
                <a:latin typeface="HK Grotesk Bold"/>
              </a:rPr>
              <a:t>Reliability</a:t>
            </a:r>
            <a:r>
              <a:rPr lang="en-US" sz="4048" spc="-137">
                <a:solidFill>
                  <a:srgbClr val="000000"/>
                </a:solidFill>
                <a:latin typeface="HK Grotesk Bold"/>
              </a:rPr>
              <a:t> буюу </a:t>
            </a:r>
            <a:r>
              <a:rPr lang="en-US" sz="4048" spc="-137">
                <a:solidFill>
                  <a:srgbClr val="026BB3"/>
                </a:solidFill>
                <a:latin typeface="HK Grotesk Bold"/>
              </a:rPr>
              <a:t>найдвартай байдал</a:t>
            </a:r>
          </a:p>
          <a:p>
            <a:pPr algn="just">
              <a:lnSpc>
                <a:spcPts val="6316"/>
              </a:lnSpc>
            </a:pPr>
            <a:r>
              <a:rPr lang="en-US" sz="4048" spc="-137">
                <a:solidFill>
                  <a:srgbClr val="CD3F2A"/>
                </a:solidFill>
                <a:latin typeface="HK Grotesk Bold"/>
              </a:rPr>
              <a:t>Conflict of interest</a:t>
            </a:r>
            <a:r>
              <a:rPr lang="en-US" sz="4048" spc="-137">
                <a:solidFill>
                  <a:srgbClr val="000000"/>
                </a:solidFill>
                <a:latin typeface="HK Grotesk Bold"/>
              </a:rPr>
              <a:t> </a:t>
            </a:r>
            <a:r>
              <a:rPr lang="en-US" sz="4048" spc="-137">
                <a:solidFill>
                  <a:srgbClr val="026BB3"/>
                </a:solidFill>
                <a:latin typeface="HK Grotesk Bold"/>
              </a:rPr>
              <a:t>буюу ашиг сонирхлын зөрчил</a:t>
            </a:r>
            <a:r>
              <a:rPr lang="en-US" sz="4048" spc="-137">
                <a:solidFill>
                  <a:srgbClr val="000000"/>
                </a:solidFill>
                <a:latin typeface="HK Grotesk Bold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02425" y="1266439"/>
            <a:ext cx="7741575" cy="7754123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366204" y="4405312"/>
            <a:ext cx="7635627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39"/>
              </a:lnSpc>
            </a:pPr>
            <a:r>
              <a:rPr lang="en-US" sz="3699">
                <a:solidFill>
                  <a:srgbClr val="CD3F2A"/>
                </a:solidFill>
                <a:latin typeface="HK Grotesk Medium Bold"/>
              </a:rPr>
              <a:t>ЖИШЭЭ 1.</a:t>
            </a:r>
          </a:p>
          <a:p>
            <a:pPr algn="ctr">
              <a:lnSpc>
                <a:spcPts val="2999"/>
              </a:lnSpc>
            </a:pPr>
          </a:p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HK Grotesk Medium"/>
              </a:rPr>
              <a:t>Уг мэдээллийн эх сурвалжийг үнэлье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353470" y="1104786"/>
            <a:ext cx="11581061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CD3F2A"/>
                </a:solidFill>
                <a:latin typeface="HK Grotesk Medium Bold"/>
              </a:rPr>
              <a:t>Reverse Image Search</a:t>
            </a:r>
            <a:r>
              <a:rPr lang="en-US" sz="4959">
                <a:solidFill>
                  <a:srgbClr val="000000"/>
                </a:solidFill>
                <a:latin typeface="HK Grotesk Medium"/>
              </a:rPr>
              <a:t> Буюу </a:t>
            </a:r>
            <a:r>
              <a:rPr lang="en-US" sz="4959">
                <a:solidFill>
                  <a:srgbClr val="026BB3"/>
                </a:solidFill>
                <a:latin typeface="HK Grotesk Medium"/>
              </a:rPr>
              <a:t>Зургаар хайх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95038" y="2122061"/>
            <a:ext cx="6441092" cy="327458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60812" t="30389" r="17473" b="30604"/>
          <a:stretch>
            <a:fillRect/>
          </a:stretch>
        </p:blipFill>
        <p:spPr>
          <a:xfrm flipH="false" flipV="false" rot="0">
            <a:off x="7292632" y="4397595"/>
            <a:ext cx="7893579" cy="456098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292632" y="3487700"/>
            <a:ext cx="543305" cy="543305"/>
          </a:xfrm>
          <a:prstGeom prst="rect">
            <a:avLst/>
          </a:prstGeom>
        </p:spPr>
      </p:pic>
      <p:sp>
        <p:nvSpPr>
          <p:cNvPr name="AutoShape 9" id="9"/>
          <p:cNvSpPr/>
          <p:nvPr/>
        </p:nvSpPr>
        <p:spPr>
          <a:xfrm rot="-10800000">
            <a:off x="7835937" y="3726015"/>
            <a:ext cx="876640" cy="0"/>
          </a:xfrm>
          <a:prstGeom prst="line">
            <a:avLst/>
          </a:prstGeom>
          <a:ln cap="flat" w="66675">
            <a:solidFill>
              <a:srgbClr val="CD3F2A"/>
            </a:solidFill>
            <a:prstDash val="solid"/>
            <a:headEnd type="none" len="sm" w="sm"/>
            <a:tailEnd type="triangle" len="med" w="lg"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1022"/>
          <a:stretch>
            <a:fillRect/>
          </a:stretch>
        </p:blipFill>
        <p:spPr>
          <a:xfrm flipH="false" flipV="false" rot="0">
            <a:off x="1625812" y="2036405"/>
            <a:ext cx="15036376" cy="645336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true" rot="-129085">
            <a:off x="4780397" y="1908967"/>
            <a:ext cx="2270629" cy="124678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353470" y="1104786"/>
            <a:ext cx="11581061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CD3F2A">
                    <a:alpha val="38824"/>
                  </a:srgbClr>
                </a:solidFill>
                <a:latin typeface="HK Grotesk Medium Bold"/>
              </a:rPr>
              <a:t>Reverse Image Search</a:t>
            </a:r>
            <a:r>
              <a:rPr lang="en-US" sz="4959">
                <a:solidFill>
                  <a:srgbClr val="000000">
                    <a:alpha val="38824"/>
                  </a:srgbClr>
                </a:solidFill>
                <a:latin typeface="HK Grotesk Medium"/>
              </a:rPr>
              <a:t> Буюу </a:t>
            </a:r>
            <a:r>
              <a:rPr lang="en-US" sz="4959">
                <a:solidFill>
                  <a:srgbClr val="026BB3">
                    <a:alpha val="38824"/>
                  </a:srgbClr>
                </a:solidFill>
                <a:latin typeface="HK Grotesk Medium"/>
              </a:rPr>
              <a:t>Зургаар хайх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true" rot="-129085">
            <a:off x="4828022" y="7688667"/>
            <a:ext cx="2270629" cy="12467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8261" t="0" r="5311" b="56264"/>
          <a:stretch>
            <a:fillRect/>
          </a:stretch>
        </p:blipFill>
        <p:spPr>
          <a:xfrm flipH="false" flipV="false" rot="0">
            <a:off x="1631729" y="2900774"/>
            <a:ext cx="9767359" cy="224272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12434"/>
          <a:stretch>
            <a:fillRect/>
          </a:stretch>
        </p:blipFill>
        <p:spPr>
          <a:xfrm flipH="false" flipV="false" rot="0">
            <a:off x="1631729" y="6181725"/>
            <a:ext cx="11928136" cy="2583041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353470" y="1104786"/>
            <a:ext cx="11581061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CD3F2A">
                    <a:alpha val="38824"/>
                  </a:srgbClr>
                </a:solidFill>
                <a:latin typeface="HK Grotesk Medium Bold"/>
              </a:rPr>
              <a:t>Reverse Image Search</a:t>
            </a:r>
            <a:r>
              <a:rPr lang="en-US" sz="4959">
                <a:solidFill>
                  <a:srgbClr val="000000">
                    <a:alpha val="38824"/>
                  </a:srgbClr>
                </a:solidFill>
                <a:latin typeface="HK Grotesk Medium"/>
              </a:rPr>
              <a:t> Буюу </a:t>
            </a:r>
            <a:r>
              <a:rPr lang="en-US" sz="4959">
                <a:solidFill>
                  <a:srgbClr val="026BB3">
                    <a:alpha val="38824"/>
                  </a:srgbClr>
                </a:solidFill>
                <a:latin typeface="HK Grotesk Medium"/>
              </a:rPr>
              <a:t>Зургаар хайх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19525" y="5362575"/>
            <a:ext cx="3752552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8"/>
              </a:lnSpc>
              <a:spcBef>
                <a:spcPct val="0"/>
              </a:spcBef>
            </a:pPr>
            <a:r>
              <a:rPr lang="en-US" sz="5390">
                <a:solidFill>
                  <a:srgbClr val="CD3F2A"/>
                </a:solidFill>
                <a:latin typeface="HK Grotesk Medium Bold"/>
              </a:rPr>
              <a:t>Yandex.com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21757" y="2083537"/>
            <a:ext cx="3220789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4"/>
              </a:lnSpc>
              <a:spcBef>
                <a:spcPct val="0"/>
              </a:spcBef>
            </a:pPr>
            <a:r>
              <a:rPr lang="en-US" sz="5386">
                <a:solidFill>
                  <a:srgbClr val="CD3F2A"/>
                </a:solidFill>
                <a:latin typeface="HK Grotesk Medium Bold"/>
              </a:rPr>
              <a:t>Baidu.com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9489" t="0" r="20233" b="55282"/>
          <a:stretch>
            <a:fillRect/>
          </a:stretch>
        </p:blipFill>
        <p:spPr>
          <a:xfrm flipH="false" flipV="false" rot="0">
            <a:off x="8300454" y="2824626"/>
            <a:ext cx="8321993" cy="298718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82705" t="0" r="0" b="40140"/>
          <a:stretch>
            <a:fillRect/>
          </a:stretch>
        </p:blipFill>
        <p:spPr>
          <a:xfrm flipH="false" flipV="false" rot="0">
            <a:off x="1912456" y="2843676"/>
            <a:ext cx="5338931" cy="593627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63983" y="4695027"/>
            <a:ext cx="838591" cy="83859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10336" y="3928101"/>
            <a:ext cx="780236" cy="78023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/>
          <a:srcRect l="88786" t="0" r="205" b="85830"/>
          <a:stretch>
            <a:fillRect/>
          </a:stretch>
        </p:blipFill>
        <p:spPr>
          <a:xfrm flipH="false" flipV="false" rot="0">
            <a:off x="8300454" y="6059463"/>
            <a:ext cx="6241435" cy="258424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866836" y="7164363"/>
            <a:ext cx="823736" cy="823736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988695" y="1209561"/>
            <a:ext cx="631061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026BB3"/>
                </a:solidFill>
                <a:latin typeface="HK Grotesk Medium Bold"/>
              </a:rPr>
              <a:t>ДОМАЙНЫГ ШАЛГАХ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83279" y="2164731"/>
            <a:ext cx="7191821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699">
                <a:solidFill>
                  <a:srgbClr val="CD3F2A"/>
                </a:solidFill>
                <a:latin typeface="HK Grotesk Medium Bold"/>
              </a:rPr>
              <a:t>Байршуулсан мэдээллийн тархалтыг шалгах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238324" y="2958977"/>
            <a:ext cx="6481732" cy="5845422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988695" y="1209561"/>
            <a:ext cx="631061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026BB3">
                    <a:alpha val="49804"/>
                  </a:srgbClr>
                </a:solidFill>
                <a:latin typeface="HK Grotesk Medium Bold"/>
              </a:rPr>
              <a:t>ДОМАЙНЫГ ШАЛГАХ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83279" y="2164731"/>
            <a:ext cx="7191821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699">
                <a:solidFill>
                  <a:srgbClr val="CD3F2A">
                    <a:alpha val="49804"/>
                  </a:srgbClr>
                </a:solidFill>
                <a:latin typeface="HK Grotesk Medium Bold"/>
              </a:rPr>
              <a:t>Байршуулсан мэдээллийн тархалтыг шалгах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97780" y="4405312"/>
            <a:ext cx="7172474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39"/>
              </a:lnSpc>
            </a:pPr>
            <a:r>
              <a:rPr lang="en-US" sz="3699">
                <a:solidFill>
                  <a:srgbClr val="CD3F2A"/>
                </a:solidFill>
                <a:latin typeface="HK Grotesk Medium Bold"/>
              </a:rPr>
              <a:t>ЖИШЭЭ 2.</a:t>
            </a:r>
          </a:p>
          <a:p>
            <a:pPr algn="ctr">
              <a:lnSpc>
                <a:spcPts val="2999"/>
              </a:lnSpc>
            </a:pPr>
          </a:p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HK Grotesk Medium"/>
              </a:rPr>
              <a:t>Уг мэдээллийн тархалтыг шалгая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B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3409" r="0" b="23815"/>
          <a:stretch>
            <a:fillRect/>
          </a:stretch>
        </p:blipFill>
        <p:spPr>
          <a:xfrm flipH="false" flipV="false" rot="0">
            <a:off x="936511" y="811953"/>
            <a:ext cx="16414978" cy="8663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5144446" y="7891628"/>
            <a:ext cx="2133904" cy="21339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2930" r="64612" b="35224"/>
          <a:stretch>
            <a:fillRect/>
          </a:stretch>
        </p:blipFill>
        <p:spPr>
          <a:xfrm flipH="false" flipV="false" rot="0">
            <a:off x="3562005" y="2682509"/>
            <a:ext cx="11163990" cy="627607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5985595" y="1019175"/>
            <a:ext cx="1273705" cy="390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HK Grotesk Medium"/>
              </a:rPr>
              <a:t>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988695" y="1209561"/>
            <a:ext cx="631061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1"/>
              </a:lnSpc>
              <a:spcBef>
                <a:spcPct val="0"/>
              </a:spcBef>
            </a:pPr>
            <a:r>
              <a:rPr lang="en-US" sz="4959">
                <a:solidFill>
                  <a:srgbClr val="026BB3">
                    <a:alpha val="49804"/>
                  </a:srgbClr>
                </a:solidFill>
                <a:latin typeface="HK Grotesk Medium Bold"/>
              </a:rPr>
              <a:t>ДОМАЙНЫГ ШАЛГАХ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83279" y="2164731"/>
            <a:ext cx="7191821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699">
                <a:solidFill>
                  <a:srgbClr val="CD3F2A">
                    <a:alpha val="49804"/>
                  </a:srgbClr>
                </a:solidFill>
                <a:latin typeface="HK Grotesk Medium Bold"/>
              </a:rPr>
              <a:t>Байршуулсан мэдээллийн тархалтыг шалгах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DAFZTUx4qG8</dc:identifier>
  <dcterms:modified xsi:type="dcterms:W3CDTF">2011-08-01T06:04:30Z</dcterms:modified>
  <cp:revision>1</cp:revision>
  <dc:title>MFCC x OSF</dc:title>
</cp:coreProperties>
</file>